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3"/>
    <p:sldId id="265" r:id="rId4"/>
    <p:sldId id="273" r:id="rId5"/>
    <p:sldId id="266" r:id="rId6"/>
    <p:sldId id="272" r:id="rId7"/>
    <p:sldId id="271" r:id="rId8"/>
    <p:sldId id="270" r:id="rId9"/>
    <p:sldId id="267" r:id="rId10"/>
    <p:sldId id="268" r:id="rId11"/>
    <p:sldId id="262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7D7747-D9D0-4222-AE01-C647B9939E3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7D7747-D9D0-4222-AE01-C647B9939E3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Текстовое поле 8"/>
          <p:cNvSpPr txBox="1"/>
          <p:nvPr/>
        </p:nvSpPr>
        <p:spPr>
          <a:xfrm>
            <a:off x="1296035" y="554355"/>
            <a:ext cx="10415270" cy="2018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endParaRPr lang="ru-RU" altLang="en-US" sz="7200">
              <a:latin typeface="Monotype Corsiva" panose="03010101010201010101" charset="0"/>
              <a:cs typeface="Monotype Corsiva" panose="03010101010201010101" charset="0"/>
            </a:endParaRPr>
          </a:p>
          <a:p>
            <a:pPr algn="ctr"/>
            <a:endParaRPr lang="ru-RU" altLang="en-US" sz="7200">
              <a:latin typeface="Monotype Corsiva" panose="03010101010201010101" charset="0"/>
              <a:cs typeface="Monotype Corsiva" panose="03010101010201010101" charset="0"/>
            </a:endParaRPr>
          </a:p>
          <a:p>
            <a:pPr algn="ctr"/>
            <a:r>
              <a:rPr lang="ru-RU" altLang="en-US" sz="7200">
                <a:latin typeface="Monotype Corsiva" panose="03010101010201010101" charset="0"/>
                <a:cs typeface="Monotype Corsiva" panose="03010101010201010101" charset="0"/>
              </a:rPr>
              <a:t>Государственные символы Республики Крым</a:t>
            </a:r>
            <a:endParaRPr lang="ru-RU" altLang="en-US" sz="7200">
              <a:latin typeface="Monotype Corsiva" panose="03010101010201010101" charset="0"/>
              <a:cs typeface="Monotype Corsiva" panose="03010101010201010101" charset="0"/>
            </a:endParaRPr>
          </a:p>
          <a:p>
            <a:pPr algn="r"/>
            <a:r>
              <a:rPr lang="ru-RU" altLang="en-US" sz="3200">
                <a:latin typeface="Monotype Corsiva" panose="03010101010201010101" charset="0"/>
                <a:cs typeface="Monotype Corsiva" panose="03010101010201010101" charset="0"/>
              </a:rPr>
              <a:t>Подготовила : воспитатель 1 квалификационной категории </a:t>
            </a:r>
            <a:endParaRPr lang="ru-RU" altLang="en-US" sz="3200">
              <a:latin typeface="Monotype Corsiva" panose="03010101010201010101" charset="0"/>
              <a:cs typeface="Monotype Corsiva" panose="03010101010201010101" charset="0"/>
            </a:endParaRPr>
          </a:p>
          <a:p>
            <a:pPr algn="r"/>
            <a:r>
              <a:rPr lang="ru-RU" altLang="en-US" sz="3200">
                <a:latin typeface="Monotype Corsiva" panose="03010101010201010101" charset="0"/>
                <a:cs typeface="Monotype Corsiva" panose="03010101010201010101" charset="0"/>
              </a:rPr>
              <a:t>Шамшединова Л.Н.</a:t>
            </a:r>
            <a:endParaRPr lang="ru-RU" altLang="en-US" sz="3200">
              <a:latin typeface="Monotype Corsiva" panose="03010101010201010101" charset="0"/>
              <a:cs typeface="Monotype Corsiva" panose="03010101010201010101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1296670" y="344805"/>
            <a:ext cx="10415270" cy="8648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 sz="2400" b="1" i="1">
                <a:solidFill>
                  <a:schemeClr val="bg1"/>
                </a:solidFill>
                <a:latin typeface="Monotype Corsiva" panose="03010101010201010101" charset="0"/>
                <a:cs typeface="Monotype Corsiva" panose="03010101010201010101" charset="0"/>
              </a:rPr>
              <a:t>Муниципальное бюджетное общеобразовательное учреждение  Чистопольская средняя общеобразовательная школа</a:t>
            </a:r>
            <a:endParaRPr lang="ru-RU" altLang="en-US" sz="2400" b="1" i="1">
              <a:solidFill>
                <a:schemeClr val="bg1"/>
              </a:solidFill>
              <a:latin typeface="Monotype Corsiva" panose="03010101010201010101" charset="0"/>
              <a:cs typeface="Monotype Corsiva" panose="03010101010201010101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 descr="0337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7865" y="156210"/>
            <a:ext cx="8954135" cy="6701790"/>
          </a:xfrm>
          <a:prstGeom prst="rect">
            <a:avLst/>
          </a:prstGeom>
        </p:spPr>
      </p:pic>
      <p:pic>
        <p:nvPicPr>
          <p:cNvPr id="2" name="Изображение 1" descr="0337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7865" y="236855"/>
            <a:ext cx="8954135" cy="6701790"/>
          </a:xfrm>
          <a:prstGeom prst="rect">
            <a:avLst/>
          </a:prstGeom>
        </p:spPr>
      </p:pic>
      <p:sp>
        <p:nvSpPr>
          <p:cNvPr id="4" name="Шестиугольник 3"/>
          <p:cNvSpPr/>
          <p:nvPr/>
        </p:nvSpPr>
        <p:spPr>
          <a:xfrm>
            <a:off x="3399155" y="236855"/>
            <a:ext cx="8039100" cy="6621780"/>
          </a:xfrm>
          <a:prstGeom prst="hexagon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5010150" y="236855"/>
            <a:ext cx="48171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charset="0"/>
                <a:cs typeface="Monotype Corsiva" panose="03010101010201010101" charset="0"/>
              </a:rPr>
              <a:t>Симферополь</a:t>
            </a:r>
            <a:endParaRPr lang="ru-RU" altLang="en-US" sz="7200" b="1">
              <a:ln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charset="0"/>
              <a:cs typeface="Monotype Corsiva" panose="03010101010201010101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Шестиугольник 3"/>
          <p:cNvSpPr/>
          <p:nvPr/>
        </p:nvSpPr>
        <p:spPr>
          <a:xfrm>
            <a:off x="3399155" y="229870"/>
            <a:ext cx="7881620" cy="6398895"/>
          </a:xfrm>
          <a:prstGeom prst="hexagon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pic>
        <p:nvPicPr>
          <p:cNvPr id="6" name="Изображение 5" descr="Удаление белого фона  progif.r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5740" y="104775"/>
            <a:ext cx="6648450" cy="6648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 descr="Удаление белого фона  progif.ru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4840" y="332105"/>
            <a:ext cx="10383520" cy="6296660"/>
          </a:xfrm>
          <a:prstGeom prst="rect">
            <a:avLst/>
          </a:prstGeom>
        </p:spPr>
      </p:pic>
      <p:sp>
        <p:nvSpPr>
          <p:cNvPr id="4" name="Шестиугольник 3"/>
          <p:cNvSpPr/>
          <p:nvPr/>
        </p:nvSpPr>
        <p:spPr>
          <a:xfrm>
            <a:off x="3399155" y="229870"/>
            <a:ext cx="7881620" cy="6398895"/>
          </a:xfrm>
          <a:prstGeom prst="hexagon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Шестиугольник 3"/>
          <p:cNvSpPr/>
          <p:nvPr/>
        </p:nvSpPr>
        <p:spPr>
          <a:xfrm>
            <a:off x="3399155" y="229870"/>
            <a:ext cx="7881620" cy="6398895"/>
          </a:xfrm>
          <a:prstGeom prst="hexagon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pic>
        <p:nvPicPr>
          <p:cNvPr id="2" name="Изображение 1" descr="Удаление белого фона  progif.ru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970" y="-42545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 descr="1117042871_0_14_2451_1852_1920x0_80_0_0_7fae44c747c07e5fb0eaa01a714116c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98425"/>
            <a:ext cx="8888730" cy="6661785"/>
          </a:xfrm>
          <a:prstGeom prst="rect">
            <a:avLst/>
          </a:prstGeom>
        </p:spPr>
      </p:pic>
      <p:sp>
        <p:nvSpPr>
          <p:cNvPr id="4" name="Шестиугольник 3"/>
          <p:cNvSpPr/>
          <p:nvPr/>
        </p:nvSpPr>
        <p:spPr>
          <a:xfrm>
            <a:off x="3399155" y="229870"/>
            <a:ext cx="7881620" cy="6398895"/>
          </a:xfrm>
          <a:prstGeom prst="hexagon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 descr="izobrazhenie_viber_2024-03-14_14-17-09-9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4305" y="624205"/>
            <a:ext cx="7027545" cy="5271770"/>
          </a:xfrm>
          <a:prstGeom prst="rect">
            <a:avLst/>
          </a:prstGeom>
        </p:spPr>
      </p:pic>
      <p:sp>
        <p:nvSpPr>
          <p:cNvPr id="4" name="Шестиугольник 3"/>
          <p:cNvSpPr/>
          <p:nvPr/>
        </p:nvSpPr>
        <p:spPr>
          <a:xfrm>
            <a:off x="3399155" y="229870"/>
            <a:ext cx="7881620" cy="6398895"/>
          </a:xfrm>
          <a:prstGeom prst="hexagon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 descr="QzaxpwZ5Ie1rZAEpTtW4U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3175" y="-104775"/>
            <a:ext cx="9149715" cy="6858000"/>
          </a:xfrm>
          <a:prstGeom prst="rect">
            <a:avLst/>
          </a:prstGeom>
        </p:spPr>
      </p:pic>
      <p:sp>
        <p:nvSpPr>
          <p:cNvPr id="4" name="Шестиугольник 3"/>
          <p:cNvSpPr/>
          <p:nvPr/>
        </p:nvSpPr>
        <p:spPr>
          <a:xfrm>
            <a:off x="3399155" y="229870"/>
            <a:ext cx="7881620" cy="6398895"/>
          </a:xfrm>
          <a:prstGeom prst="hexagon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1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3965" y="-229235"/>
            <a:ext cx="12192000" cy="6858000"/>
          </a:xfrm>
          <a:prstGeom prst="rect">
            <a:avLst/>
          </a:prstGeom>
        </p:spPr>
      </p:pic>
      <p:sp>
        <p:nvSpPr>
          <p:cNvPr id="4" name="Шестиугольник 3"/>
          <p:cNvSpPr/>
          <p:nvPr/>
        </p:nvSpPr>
        <p:spPr>
          <a:xfrm>
            <a:off x="3399155" y="229870"/>
            <a:ext cx="7881620" cy="6398895"/>
          </a:xfrm>
          <a:prstGeom prst="hexagon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 descr="Удаление белого фона  progif.ru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260" y="-650240"/>
            <a:ext cx="12792710" cy="7757160"/>
          </a:xfrm>
          <a:prstGeom prst="rect">
            <a:avLst/>
          </a:prstGeom>
        </p:spPr>
      </p:pic>
      <p:sp>
        <p:nvSpPr>
          <p:cNvPr id="4" name="Шестиугольник 3"/>
          <p:cNvSpPr/>
          <p:nvPr/>
        </p:nvSpPr>
        <p:spPr>
          <a:xfrm>
            <a:off x="3399155" y="229870"/>
            <a:ext cx="7881620" cy="6398895"/>
          </a:xfrm>
          <a:prstGeom prst="hexagon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pic>
        <p:nvPicPr>
          <p:cNvPr id="3" name="Изображение 2" descr="af2b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670" y="463550"/>
            <a:ext cx="3451225" cy="58680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WPS Presentation</Application>
  <PresentationFormat>宽屏</PresentationFormat>
  <Paragraphs>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Arial Unicode MS</vt:lpstr>
      <vt:lpstr>Calibri</vt:lpstr>
      <vt:lpstr>Microsoft YaHei</vt:lpstr>
      <vt:lpstr>Monotype Corsiva</vt:lpstr>
      <vt:lpstr>-apple-system</vt:lpstr>
      <vt:lpstr>Segoe Print</vt:lpstr>
      <vt:lpstr>Green Color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Ленура Шамшедин�</cp:lastModifiedBy>
  <cp:revision>8</cp:revision>
  <dcterms:created xsi:type="dcterms:W3CDTF">2025-07-23T00:59:00Z</dcterms:created>
  <dcterms:modified xsi:type="dcterms:W3CDTF">2026-02-05T11:28:25Z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E9570D2E314C4FE9B5D2497FAA2293AB_13</vt:lpwstr>
  </property>
</Properties>
</file>